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0CA69-8D0F-467B-B86F-355914414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A57B59-1BE1-4706-B7E5-9A47146F8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B4181-FC3B-42DF-B31E-359F5CF3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3B17-C6C6-46D0-93E0-3354F8AB0CD6}" type="datetimeFigureOut">
              <a:rPr lang="en-GB" smtClean="0"/>
              <a:t>25/Jul/2019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516D4-EC83-4806-B8E2-B9E518177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D7028-F3A1-4C15-87C6-50C5818F4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7E17-6B22-4F16-854A-0E26DBC9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65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A08C4-8E55-4409-8226-A4A474493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1E195-21B8-403D-99ED-8023491B3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E99D-6641-4FEC-A9AF-52E8CA02C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3B17-C6C6-46D0-93E0-3354F8AB0CD6}" type="datetimeFigureOut">
              <a:rPr lang="en-GB" smtClean="0"/>
              <a:t>25/Jul/2019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9239A-655E-4F4D-A89F-A66DF2897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560D8-3FCB-43B6-91A1-4A08BE0A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7E17-6B22-4F16-854A-0E26DBC9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62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E1D388-D5FE-446B-B47A-66C3E7DFD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EC835-2780-4118-831A-BB7920ABF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D83EF-5012-45F0-9D07-453EF67B4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3B17-C6C6-46D0-93E0-3354F8AB0CD6}" type="datetimeFigureOut">
              <a:rPr lang="en-GB" smtClean="0"/>
              <a:t>25/Jul/2019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34707-1622-4FA8-998A-801159235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2DCEC-3CBB-4306-9E02-33F8A4F3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7E17-6B22-4F16-854A-0E26DBC9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79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E163D-ACE9-4656-9C80-F44DBCE2C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6C56-A9E6-4689-A53C-BB25FDA45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3CC86-F914-4240-B3AB-C1ACB2C93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3B17-C6C6-46D0-93E0-3354F8AB0CD6}" type="datetimeFigureOut">
              <a:rPr lang="en-GB" smtClean="0"/>
              <a:t>25/Jul/2019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EDAB3-E433-4971-9653-59A5E43B9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EBCCC-BBFB-431E-81B3-FC05EFE4B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7E17-6B22-4F16-854A-0E26DBC9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42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E0FB5-B81C-4A66-8E13-7429F1B32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CA24E-FE3F-4B8F-AEDA-26397793C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799A0-D8CB-4C54-80C4-E22D239BF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3B17-C6C6-46D0-93E0-3354F8AB0CD6}" type="datetimeFigureOut">
              <a:rPr lang="en-GB" smtClean="0"/>
              <a:t>25/Jul/2019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65393-D373-4A2D-9A16-7ED11080B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842F5-2270-4A8C-8B67-B8727C34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7E17-6B22-4F16-854A-0E26DBC9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95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7A5A1-A763-418C-8466-854530682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151FB-AC56-469E-BF9F-A421897E4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9843E-BBCE-4700-8A7B-19C19D146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584B4-BB9C-4E8A-B79C-41518789E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3B17-C6C6-46D0-93E0-3354F8AB0CD6}" type="datetimeFigureOut">
              <a:rPr lang="en-GB" smtClean="0"/>
              <a:t>25/Jul/2019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C8A32-F6F9-4870-ACD4-825D4E261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28CFA-E0A8-41B2-BC4C-A1518959C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7E17-6B22-4F16-854A-0E26DBC9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45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C6CC4-428E-4BC2-BCA9-86339BB6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E9D4F-831B-47E9-B7C5-DC1913ED1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2EA39-6194-46C2-918B-A9533FC9C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09FF7-FB80-4C15-97C8-648184228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8F9E02-FD74-4528-A50A-AE886A82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0C3A77-C53D-4880-9182-ED80BD71E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3B17-C6C6-46D0-93E0-3354F8AB0CD6}" type="datetimeFigureOut">
              <a:rPr lang="en-GB" smtClean="0"/>
              <a:t>25/Jul/2019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36C36-7DA2-4AC3-BE22-4B7EE179A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2A4F48-5944-47A2-8521-BE09FE7A5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7E17-6B22-4F16-854A-0E26DBC9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0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9BC7C-4ACC-41B7-BEB7-D298D802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06143E-EB19-45CF-8230-687933EB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3B17-C6C6-46D0-93E0-3354F8AB0CD6}" type="datetimeFigureOut">
              <a:rPr lang="en-GB" smtClean="0"/>
              <a:t>25/Jul/2019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1E57E-391F-4A4B-80CB-7389C641C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CB307E-5D85-4BEA-9D11-464845C8B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7E17-6B22-4F16-854A-0E26DBC9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0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3DCF9-95E0-4774-A06F-26A68CCC7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3B17-C6C6-46D0-93E0-3354F8AB0CD6}" type="datetimeFigureOut">
              <a:rPr lang="en-GB" smtClean="0"/>
              <a:t>25/Jul/2019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0466F-E12A-4DCA-80A7-BBB38D2E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91152-D0E0-4025-9042-867B1522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7E17-6B22-4F16-854A-0E26DBC9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88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335C4-5E18-4CE9-BA3F-2609C329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42787-A2DC-46DC-88B1-2722B0DFB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37D15-E924-4701-988C-26728F302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C1F1D-25B2-4A58-B87F-7E3A20606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3B17-C6C6-46D0-93E0-3354F8AB0CD6}" type="datetimeFigureOut">
              <a:rPr lang="en-GB" smtClean="0"/>
              <a:t>25/Jul/2019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43A2C-283F-4884-9A62-25B8814EF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70FC4-1C54-4AD3-AD30-18B3A1DB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7E17-6B22-4F16-854A-0E26DBC9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4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2C8B-463E-47F9-870A-174C6DD39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2EF5CA-00A0-4B04-A5E7-EE2878279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311C1-C1CB-4575-A1C3-2945E021D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E2245-3B29-4873-9FEC-0E63C12F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3B17-C6C6-46D0-93E0-3354F8AB0CD6}" type="datetimeFigureOut">
              <a:rPr lang="en-GB" smtClean="0"/>
              <a:t>25/Jul/2019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A3271-9933-4E6E-9560-F9A7F406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1474B-DFB5-4DE7-B4AB-7E001BC3D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7E17-6B22-4F16-854A-0E26DBC9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9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9FE484-0ED9-4805-A541-8D368006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60E5F-55B8-4513-8F7D-0F6DDFB06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8E26D-3121-4A14-B49C-D5B1F77317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23B17-C6C6-46D0-93E0-3354F8AB0CD6}" type="datetimeFigureOut">
              <a:rPr lang="en-GB" smtClean="0"/>
              <a:t>25/Jul/2019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4AE06-9FEC-46D5-A54D-FAB9454EA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3CBD4-4E2E-47BE-A9C5-B282C0CB54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17E17-6B22-4F16-854A-0E26DBC9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26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6A18751-589D-4B1C-ADC1-6EE29E134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741" y="492760"/>
            <a:ext cx="8304517" cy="58724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147290-4B5C-48E5-B39C-6D768D09640F}"/>
              </a:ext>
            </a:extLst>
          </p:cNvPr>
          <p:cNvSpPr txBox="1"/>
          <p:nvPr/>
        </p:nvSpPr>
        <p:spPr>
          <a:xfrm>
            <a:off x="8791051" y="6422483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www.intorisk.com</a:t>
            </a:r>
          </a:p>
        </p:txBody>
      </p:sp>
    </p:spTree>
    <p:extLst>
      <p:ext uri="{BB962C8B-B14F-4D97-AF65-F5344CB8AC3E}">
        <p14:creationId xmlns:p14="http://schemas.microsoft.com/office/powerpoint/2010/main" val="256188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Cresswell</dc:creator>
  <cp:lastModifiedBy>Stephen Cresswell</cp:lastModifiedBy>
  <cp:revision>2</cp:revision>
  <dcterms:created xsi:type="dcterms:W3CDTF">2019-07-25T09:51:35Z</dcterms:created>
  <dcterms:modified xsi:type="dcterms:W3CDTF">2019-07-25T10:05:50Z</dcterms:modified>
</cp:coreProperties>
</file>